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  <p:sldMasterId id="2147483764" r:id="rId2"/>
    <p:sldMasterId id="2147483770" r:id="rId3"/>
    <p:sldMasterId id="2147483786" r:id="rId4"/>
    <p:sldMasterId id="2147483788" r:id="rId5"/>
  </p:sldMasterIdLst>
  <p:notesMasterIdLst>
    <p:notesMasterId r:id="rId10"/>
  </p:notesMasterIdLst>
  <p:handoutMasterIdLst>
    <p:handoutMasterId r:id="rId11"/>
  </p:handoutMasterIdLst>
  <p:sldIdLst>
    <p:sldId id="3065" r:id="rId6"/>
    <p:sldId id="3090" r:id="rId7"/>
    <p:sldId id="3091" r:id="rId8"/>
    <p:sldId id="3081" r:id="rId9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9B2B36B-A6C5-4A44-B377-BF12A1B94D2D}">
          <p14:sldIdLst>
            <p14:sldId id="3065"/>
            <p14:sldId id="3090"/>
            <p14:sldId id="3091"/>
            <p14:sldId id="30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er Pieper" initials="O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9FAB"/>
    <a:srgbClr val="D0275B"/>
    <a:srgbClr val="3B444F"/>
    <a:srgbClr val="AA988B"/>
    <a:srgbClr val="CACED6"/>
    <a:srgbClr val="D12A6C"/>
    <a:srgbClr val="68727F"/>
    <a:srgbClr val="061019"/>
    <a:srgbClr val="000000"/>
    <a:srgbClr val="D91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E65B3F-8BDE-478A-B48C-EEF980C9AC4B}" v="3" dt="2024-04-25T09:53:45.8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40" autoAdjust="0"/>
    <p:restoredTop sz="94826" autoAdjust="0"/>
  </p:normalViewPr>
  <p:slideViewPr>
    <p:cSldViewPr snapToGrid="0">
      <p:cViewPr varScale="1">
        <p:scale>
          <a:sx n="108" d="100"/>
          <a:sy n="108" d="100"/>
        </p:scale>
        <p:origin x="124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21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2564"/>
    </p:cViewPr>
  </p:sorterViewPr>
  <p:notesViewPr>
    <p:cSldViewPr snapToGrid="0">
      <p:cViewPr varScale="1">
        <p:scale>
          <a:sx n="103" d="100"/>
          <a:sy n="103" d="100"/>
        </p:scale>
        <p:origin x="35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40DE28C-B2F3-4AD4-9AB1-298CFB6D17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FAF3E2-9288-4B22-B34D-7DCF0A6526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80921-3201-4578-BEE8-2EF8C3BF6DD1}" type="datetimeFigureOut">
              <a:rPr lang="de-DE" smtClean="0"/>
              <a:t>25.04.2024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3B1F35-5AE0-42C2-8465-11048A28EB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CADE29-3D01-48A2-A44C-778BD079BE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84F8A-C1B3-4B2F-9D17-5068C2417D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31860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46AB8-BD05-4A63-80D3-BFC9F1A0CA9C}" type="datetimeFigureOut">
              <a:rPr lang="de-DE" smtClean="0"/>
              <a:pPr/>
              <a:t>25.04.2024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25527-8736-4FEE-BC5C-DBEA686E243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97371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0ACFA09-AB5E-63DD-C46B-62A802CEF6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71069" y="4291252"/>
            <a:ext cx="5249863" cy="815975"/>
          </a:xfrm>
          <a:prstGeom prst="rect">
            <a:avLst/>
          </a:prstGeom>
        </p:spPr>
        <p:txBody>
          <a:bodyPr/>
          <a:lstStyle>
            <a:lvl1pPr algn="ctr">
              <a:defRPr sz="1100" b="1" spc="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UNTERNEHMENSPRÄSENTATION 2023</a:t>
            </a:r>
          </a:p>
        </p:txBody>
      </p:sp>
      <p:sp>
        <p:nvSpPr>
          <p:cNvPr id="2" name="Inhaltsplatzhalter 11">
            <a:extLst>
              <a:ext uri="{FF2B5EF4-FFF2-40B4-BE49-F238E27FC236}">
                <a16:creationId xmlns:a16="http://schemas.microsoft.com/office/drawing/2014/main" id="{E1B03DC2-102E-6E6A-5F23-0F7128AEBA9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6572250"/>
            <a:ext cx="1878013" cy="2857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19.10.2023</a:t>
            </a:r>
          </a:p>
        </p:txBody>
      </p:sp>
    </p:spTree>
    <p:extLst>
      <p:ext uri="{BB962C8B-B14F-4D97-AF65-F5344CB8AC3E}">
        <p14:creationId xmlns:p14="http://schemas.microsoft.com/office/powerpoint/2010/main" val="234793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6614348-B8D9-F747-B14D-510EA52557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3331" y="1405496"/>
            <a:ext cx="2987675" cy="500380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30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01	Punkt</a:t>
            </a:r>
          </a:p>
          <a:p>
            <a:pPr lvl="0"/>
            <a:r>
              <a:rPr lang="de-DE" dirty="0"/>
              <a:t>02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03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04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05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06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07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08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09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10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11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12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13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14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15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16	Punkt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468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-NUR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9ADF2D2-F386-3DEF-42C1-DAA408D4E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FD5326B-D9F3-09A5-95F5-C2950CFC31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9771" y="530352"/>
            <a:ext cx="10722557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E871E7B2-EF10-B161-EC23-706A045B42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9772" y="890778"/>
            <a:ext cx="10722556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9A6A22E3-C091-F904-549C-19FC7CAC2A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9771" y="1579857"/>
            <a:ext cx="10722558" cy="4664413"/>
          </a:xfrm>
          <a:prstGeom prst="rect">
            <a:avLst/>
          </a:prstGeom>
        </p:spPr>
        <p:txBody>
          <a:bodyPr lIns="0"/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0" kern="10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7600" indent="0">
              <a:lnSpc>
                <a:spcPct val="100000"/>
              </a:lnSpc>
              <a:buSzPct val="80000"/>
              <a:buFont typeface="Courier New" panose="02070309020205020404" pitchFamily="49" charset="0"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e-DE" dirty="0"/>
              <a:t>Fließtext</a:t>
            </a:r>
          </a:p>
          <a:p>
            <a:pPr lvl="1"/>
            <a:r>
              <a:rPr lang="de-DE" dirty="0"/>
              <a:t>Unterpunkt 1</a:t>
            </a:r>
          </a:p>
          <a:p>
            <a:pPr lvl="2"/>
            <a:r>
              <a:rPr lang="de-DE" dirty="0"/>
              <a:t>Unterpunkt 2</a:t>
            </a:r>
          </a:p>
          <a:p>
            <a:pPr lvl="3"/>
            <a:r>
              <a:rPr lang="de-DE" dirty="0"/>
              <a:t>Unterpunkt 3</a:t>
            </a:r>
          </a:p>
          <a:p>
            <a:pPr lvl="4"/>
            <a:r>
              <a:rPr lang="de-DE" dirty="0"/>
              <a:t>Unterpunkt 4</a:t>
            </a:r>
          </a:p>
        </p:txBody>
      </p:sp>
    </p:spTree>
    <p:extLst>
      <p:ext uri="{BB962C8B-B14F-4D97-AF65-F5344CB8AC3E}">
        <p14:creationId xmlns:p14="http://schemas.microsoft.com/office/powerpoint/2010/main" val="85805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sseite-TEXT-UND-BILDE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9ADF2D2-F386-3DEF-42C1-DAA408D4E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FD5326B-D9F3-09A5-95F5-C2950CFC31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9771" y="530352"/>
            <a:ext cx="10581097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E871E7B2-EF10-B161-EC23-706A045B42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9772" y="890778"/>
            <a:ext cx="10581096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9A6A22E3-C091-F904-549C-19FC7CAC2A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9772" y="1579858"/>
            <a:ext cx="6366694" cy="4652778"/>
          </a:xfrm>
          <a:prstGeom prst="rect">
            <a:avLst/>
          </a:prstGeom>
        </p:spPr>
        <p:txBody>
          <a:bodyPr lIns="0"/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0" kern="10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7600" indent="0">
              <a:lnSpc>
                <a:spcPct val="100000"/>
              </a:lnSpc>
              <a:buSzPct val="80000"/>
              <a:buFont typeface="Courier New" panose="02070309020205020404" pitchFamily="49" charset="0"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e-DE" dirty="0"/>
              <a:t>Fließtext</a:t>
            </a:r>
          </a:p>
          <a:p>
            <a:pPr lvl="1"/>
            <a:r>
              <a:rPr lang="de-DE" dirty="0"/>
              <a:t>Unterpunkt 1</a:t>
            </a:r>
          </a:p>
          <a:p>
            <a:pPr lvl="2"/>
            <a:r>
              <a:rPr lang="de-DE" dirty="0"/>
              <a:t>Unterpunkt 2</a:t>
            </a:r>
          </a:p>
          <a:p>
            <a:pPr lvl="3"/>
            <a:r>
              <a:rPr lang="de-DE" dirty="0"/>
              <a:t>Unterpunkt 3</a:t>
            </a:r>
          </a:p>
          <a:p>
            <a:pPr lvl="4"/>
            <a:r>
              <a:rPr lang="de-DE" dirty="0"/>
              <a:t>Unterpunkt 4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F228962-DA14-A919-E88D-F953288958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14897" y="1579857"/>
            <a:ext cx="4035972" cy="223531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92ABB66-D221-D05A-C1BA-6AABB79E6D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14897" y="3997324"/>
            <a:ext cx="4035972" cy="223531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37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A150CF56-7132-1043-514D-4D53AE9495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7974" y="1797050"/>
            <a:ext cx="2306638" cy="23066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0A1A1A19-B9A0-2270-23AA-E3A59DF1DA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42681" y="1807682"/>
            <a:ext cx="2306638" cy="23066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D189DE0C-4206-5206-F05A-2137EA060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47388" y="1818315"/>
            <a:ext cx="2306638" cy="23066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7C2F10-2BC8-9F0B-EE83-02344E65D5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6353" y="4327044"/>
            <a:ext cx="2669880" cy="8722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9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Herr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mustermann</a:t>
            </a:r>
            <a:endParaRPr lang="de-DE" dirty="0"/>
          </a:p>
          <a:p>
            <a:pPr lvl="0"/>
            <a:r>
              <a:rPr lang="de-DE" dirty="0"/>
              <a:t>Tel.: 123456789</a:t>
            </a:r>
          </a:p>
          <a:p>
            <a:pPr lvl="0"/>
            <a:r>
              <a:rPr lang="de-DE" dirty="0" err="1"/>
              <a:t>e-mail</a:t>
            </a:r>
            <a:r>
              <a:rPr lang="de-DE" dirty="0"/>
              <a:t>: </a:t>
            </a:r>
            <a:r>
              <a:rPr lang="de-DE" dirty="0" err="1"/>
              <a:t>xyz.xyz@pieper.de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397E912-3438-4EF4-6001-2C28FBD7A1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61060" y="4327044"/>
            <a:ext cx="2669880" cy="8722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9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Herr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mustermann</a:t>
            </a:r>
            <a:endParaRPr lang="de-DE" dirty="0"/>
          </a:p>
          <a:p>
            <a:pPr lvl="0"/>
            <a:r>
              <a:rPr lang="de-DE" dirty="0"/>
              <a:t>Tel.: 123456789</a:t>
            </a:r>
          </a:p>
          <a:p>
            <a:pPr lvl="0"/>
            <a:r>
              <a:rPr lang="de-DE" dirty="0" err="1"/>
              <a:t>e-mail</a:t>
            </a:r>
            <a:r>
              <a:rPr lang="de-DE" dirty="0"/>
              <a:t>: </a:t>
            </a:r>
            <a:r>
              <a:rPr lang="de-DE" dirty="0" err="1"/>
              <a:t>xyz.xyz@pieper.de</a:t>
            </a:r>
            <a:endParaRPr lang="de-DE" dirty="0"/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7F01C974-8D3D-9F94-2532-089C248CED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65767" y="4327043"/>
            <a:ext cx="2669880" cy="8722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9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Herr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mustermann</a:t>
            </a:r>
            <a:endParaRPr lang="de-DE" dirty="0"/>
          </a:p>
          <a:p>
            <a:pPr lvl="0"/>
            <a:r>
              <a:rPr lang="de-DE" dirty="0"/>
              <a:t>Tel.: 123456789</a:t>
            </a:r>
          </a:p>
          <a:p>
            <a:pPr lvl="0"/>
            <a:r>
              <a:rPr lang="de-DE" dirty="0" err="1"/>
              <a:t>e-mail</a:t>
            </a:r>
            <a:r>
              <a:rPr lang="de-DE" dirty="0"/>
              <a:t>: </a:t>
            </a:r>
            <a:r>
              <a:rPr lang="de-DE" dirty="0" err="1"/>
              <a:t>xyz.xyz@pieper.de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499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53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E4DC3E25-9F71-CCA1-8237-52786D4DC8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4" t="24261" r="34552" b="2426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pic>
        <p:nvPicPr>
          <p:cNvPr id="2" name="Grafik 1" descr="Ein Bild, das Schrift, Text, Grafiken, Schwarz enthält.&#10;&#10;Automatisch generierte Beschreibung">
            <a:extLst>
              <a:ext uri="{FF2B5EF4-FFF2-40B4-BE49-F238E27FC236}">
                <a16:creationId xmlns:a16="http://schemas.microsoft.com/office/drawing/2014/main" id="{1AD54D9D-1B09-D0F1-369D-2B2E43F379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06" y="2779013"/>
            <a:ext cx="4035884" cy="125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7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050" b="1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050" b="0" i="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74495B38-1E8B-47FE-ECBC-C4A85EEAE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1" t="41885" r="37234" b="1765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274FEEA-F1B7-3C8E-835C-BC5B87DCCFA3}"/>
              </a:ext>
            </a:extLst>
          </p:cNvPr>
          <p:cNvSpPr txBox="1"/>
          <p:nvPr userDrawn="1"/>
        </p:nvSpPr>
        <p:spPr>
          <a:xfrm rot="16200000">
            <a:off x="8029601" y="2459499"/>
            <a:ext cx="68580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</p:txBody>
      </p:sp>
      <p:pic>
        <p:nvPicPr>
          <p:cNvPr id="4" name="Grafik 3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FA8151CF-BF31-93FA-E09E-2862010C1E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2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hf hdr="0" dt="0"/>
  <p:txStyles>
    <p:titleStyle>
      <a:lvl1pPr algn="l" defTabSz="914400" rtl="0" eaLnBrk="1" latinLnBrk="0" hangingPunct="1">
        <a:lnSpc>
          <a:spcPct val="200000"/>
        </a:lnSpc>
        <a:spcBef>
          <a:spcPct val="0"/>
        </a:spcBef>
        <a:buNone/>
        <a:defRPr sz="1600" b="1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1600" b="1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4F2910F-6E71-3A12-012A-5D2FE9E9B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385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Seite </a:t>
            </a:r>
            <a:fld id="{28B2DC75-0B5D-9644-9A00-6C9501BDDF1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5369DC49-ADA2-75AF-DEBB-5912472E5D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7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9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900" kern="1200">
          <a:solidFill>
            <a:schemeClr val="tx1"/>
          </a:solidFill>
          <a:latin typeface="Georgia" panose="02040502050405020303" pitchFamily="18" charset="0"/>
          <a:ea typeface="Toppan Bunkyu Midashi Mincho Extrabold" panose="02020900000000000000" pitchFamily="18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 spc="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 spc="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FDB263EA-ED61-DA9C-AE75-88809ACDD9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1" t="41885" r="37234" b="1765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B5BC26B-F2CD-596C-F75C-E90ADD386E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7650" y="6096738"/>
            <a:ext cx="1536700" cy="469900"/>
          </a:xfrm>
          <a:prstGeom prst="rect">
            <a:avLst/>
          </a:prstGeom>
        </p:spPr>
      </p:pic>
      <p:pic>
        <p:nvPicPr>
          <p:cNvPr id="2" name="Grafik 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8CF9B3D3-04F0-C760-F6DE-FE88B328BCE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FDB263EA-ED61-DA9C-AE75-88809ACDD9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1" t="41885" r="37234" b="1765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B5BC26B-F2CD-596C-F75C-E90ADD386E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7649" y="6096738"/>
            <a:ext cx="1536700" cy="469900"/>
          </a:xfrm>
          <a:prstGeom prst="rect">
            <a:avLst/>
          </a:prstGeom>
        </p:spPr>
      </p:pic>
      <p:sp>
        <p:nvSpPr>
          <p:cNvPr id="2" name="Textplatzhalter 8">
            <a:extLst>
              <a:ext uri="{FF2B5EF4-FFF2-40B4-BE49-F238E27FC236}">
                <a16:creationId xmlns:a16="http://schemas.microsoft.com/office/drawing/2014/main" id="{FDF3110B-C97A-3DD8-DA43-F597626A3BFD}"/>
              </a:ext>
            </a:extLst>
          </p:cNvPr>
          <p:cNvSpPr txBox="1">
            <a:spLocks/>
          </p:cNvSpPr>
          <p:nvPr userDrawn="1"/>
        </p:nvSpPr>
        <p:spPr>
          <a:xfrm>
            <a:off x="2713684" y="2500793"/>
            <a:ext cx="6764633" cy="109515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900" b="1" kern="1200" cap="all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200" b="1" i="0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Vielen Dank für</a:t>
            </a:r>
            <a:br>
              <a:rPr lang="de-DE" sz="4200" b="1" i="0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4200" b="1" i="0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Ihre Aufmerksamkeit!</a:t>
            </a:r>
          </a:p>
        </p:txBody>
      </p:sp>
      <p:pic>
        <p:nvPicPr>
          <p:cNvPr id="3" name="Grafik 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D6D6EED4-7B94-CB08-745B-4E217E78D3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8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945A5C2-BDA4-4DDB-B371-1CD1D2AF75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ABFRAGE NEUHEITEN KEY FACTS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AE09A1-78F1-FDC0-1914-36717348CCE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6572250"/>
            <a:ext cx="3115340" cy="285750"/>
          </a:xfrm>
        </p:spPr>
        <p:txBody>
          <a:bodyPr/>
          <a:lstStyle/>
          <a:p>
            <a:r>
              <a:rPr lang="de-DE" dirty="0" err="1"/>
              <a:t>Category</a:t>
            </a:r>
            <a:r>
              <a:rPr lang="de-DE" dirty="0"/>
              <a:t> Management – 2024</a:t>
            </a:r>
          </a:p>
        </p:txBody>
      </p:sp>
    </p:spTree>
    <p:extLst>
      <p:ext uri="{BB962C8B-B14F-4D97-AF65-F5344CB8AC3E}">
        <p14:creationId xmlns:p14="http://schemas.microsoft.com/office/powerpoint/2010/main" val="393494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hteck 9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43292" y="51280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100" name="Textfeld 99"/>
          <p:cNvSpPr txBox="1"/>
          <p:nvPr/>
        </p:nvSpPr>
        <p:spPr>
          <a:xfrm>
            <a:off x="7389735" y="5095373"/>
            <a:ext cx="1383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Schaufensterdekorationen</a:t>
            </a:r>
            <a:endParaRPr lang="de-DE" sz="800" dirty="0"/>
          </a:p>
        </p:txBody>
      </p:sp>
      <p:sp>
        <p:nvSpPr>
          <p:cNvPr id="101" name="Textfeld 100"/>
          <p:cNvSpPr txBox="1"/>
          <p:nvPr/>
        </p:nvSpPr>
        <p:spPr>
          <a:xfrm>
            <a:off x="7161314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POS</a:t>
            </a:r>
            <a:endParaRPr lang="de-DE" sz="800" dirty="0"/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50758" y="537188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103" name="Textfeld 102"/>
          <p:cNvSpPr txBox="1"/>
          <p:nvPr/>
        </p:nvSpPr>
        <p:spPr>
          <a:xfrm>
            <a:off x="7389735" y="5333388"/>
            <a:ext cx="155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Indoor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Tools</a:t>
            </a:r>
            <a:br>
              <a:rPr lang="de-DE" sz="800" dirty="0"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latin typeface="Arial" charset="0"/>
                <a:ea typeface="Arial" charset="0"/>
                <a:cs typeface="Arial" charset="0"/>
              </a:rPr>
              <a:t>(Zweitplatzierung, T-Gondel, POS-Säule, power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table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u.ä.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)</a:t>
            </a:r>
            <a:endParaRPr lang="de-DE" sz="800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7139" y="5090179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24.06.2024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5D0654-65DE-3D4C-B665-22C60F350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94E1BB8-09AB-46EB-DBCF-7CB2E886B4B4}"/>
              </a:ext>
            </a:extLst>
          </p:cNvPr>
          <p:cNvSpPr/>
          <p:nvPr/>
        </p:nvSpPr>
        <p:spPr>
          <a:xfrm>
            <a:off x="969775" y="633640"/>
            <a:ext cx="5938222" cy="2947633"/>
          </a:xfrm>
          <a:prstGeom prst="rect">
            <a:avLst/>
          </a:prstGeom>
          <a:noFill/>
          <a:ln w="19050">
            <a:solidFill>
              <a:srgbClr val="000000">
                <a:alpha val="2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de-DE" sz="1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138563" y="633639"/>
            <a:ext cx="4412306" cy="764062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Launchpriorisierung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im Kalenderjahr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31536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9210383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1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5044" y="102348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0143891" y="99082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2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936075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1014922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3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69775" y="3679155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Key Benefits der Neuheit und/oder Duftnoten: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EDP 35ML / 50ML / 80ML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Blumig-holzige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Amberkomposition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: Weißes Blumenbouquet-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Absolue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Orangenblüte, Lavendel &amp; Veilchenblätter, Tabak- und Patschuli-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Absolue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Mit neuen Givenchy Codes wie Rauch, Aufzugsgitter, Ziegelsteine, Kerzenlichter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Neues Design mit scharfen, maskulinen Linien, neue Umverpackung ist in glänzendem Schwarz 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Neue Kommunikation (Filmische Reise mit Rooney Mara, TVC)</a:t>
            </a:r>
          </a:p>
          <a:p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049079" y="5128790"/>
            <a:ext cx="11990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Letzter Bestelltermin</a:t>
            </a:r>
            <a:endParaRPr lang="de-DE" sz="800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5067" y="5868545"/>
            <a:ext cx="994013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19.08.2024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7139" y="5480954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05.08.2024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2049080" y="5519565"/>
            <a:ext cx="796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Liefertermin</a:t>
            </a:r>
            <a:endParaRPr lang="de-DE" sz="800" dirty="0"/>
          </a:p>
        </p:txBody>
      </p:sp>
      <p:sp>
        <p:nvSpPr>
          <p:cNvPr id="30" name="Textfeld 29"/>
          <p:cNvSpPr txBox="1"/>
          <p:nvPr/>
        </p:nvSpPr>
        <p:spPr>
          <a:xfrm>
            <a:off x="2049078" y="5908748"/>
            <a:ext cx="1274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OCD (on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counter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date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)</a:t>
            </a:r>
            <a:endParaRPr lang="de-DE" sz="800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227093" y="5090179"/>
            <a:ext cx="1596788" cy="6866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t" anchorCtr="0"/>
          <a:lstStyle/>
          <a:p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...</a:t>
            </a:r>
            <a:b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...</a:t>
            </a:r>
            <a:b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958382" y="512992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latin typeface="Arial" charset="0"/>
                <a:ea typeface="Arial" charset="0"/>
                <a:cs typeface="Arial" charset="0"/>
              </a:rPr>
              <a:t>GWP / Luxustestmuster</a:t>
            </a:r>
            <a:endParaRPr lang="de-DE" sz="800" dirty="0"/>
          </a:p>
        </p:txBody>
      </p:sp>
      <p:sp>
        <p:nvSpPr>
          <p:cNvPr id="33" name="Textfeld 32"/>
          <p:cNvSpPr txBox="1"/>
          <p:nvPr/>
        </p:nvSpPr>
        <p:spPr>
          <a:xfrm>
            <a:off x="3958382" y="590874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latin typeface="Arial" charset="0"/>
                <a:ea typeface="Arial" charset="0"/>
                <a:cs typeface="Arial" charset="0"/>
              </a:rPr>
              <a:t>Tester</a:t>
            </a:r>
            <a:endParaRPr lang="de-DE" sz="800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230234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5309081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Ja</a:t>
            </a:r>
            <a:endParaRPr lang="de-DE" sz="800" dirty="0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765239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844086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Nein</a:t>
            </a:r>
            <a:endParaRPr lang="de-DE" sz="800" dirty="0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138563" y="1511609"/>
            <a:ext cx="4412306" cy="4721025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Marketing / Kommunikation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69775" y="5002656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29896" y="1947941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26.08.-31.10.2024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9082161" y="1926552"/>
            <a:ext cx="2377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Kommunikationszeitraum / Media</a:t>
            </a:r>
            <a:br>
              <a:rPr lang="de-DE" sz="800" dirty="0"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latin typeface="Arial" charset="0"/>
                <a:ea typeface="Arial" charset="0"/>
                <a:cs typeface="Arial" charset="0"/>
              </a:rPr>
              <a:t>Details: Was? Wann? Wo?: Mediapläne anbei</a:t>
            </a:r>
            <a:endParaRPr lang="de-DE" sz="800" dirty="0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234055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9316074" y="230789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TV</a:t>
            </a:r>
            <a:endParaRPr lang="de-DE" sz="800" dirty="0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3484" y="25637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9319928" y="2531047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ADTV</a:t>
            </a:r>
            <a:endParaRPr lang="de-DE" sz="800" dirty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9316074" y="278097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Print</a:t>
            </a:r>
            <a:endParaRPr lang="de-DE" sz="800" dirty="0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7097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9323541" y="3035705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Funk</a:t>
            </a:r>
            <a:endParaRPr lang="de-DE" sz="800" dirty="0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3484" y="3326001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9319927" y="3293341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OOH</a:t>
            </a:r>
            <a:endParaRPr lang="de-DE" sz="800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3057" y="23381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10209500" y="2299046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Digital</a:t>
            </a:r>
            <a:endParaRPr lang="de-DE" sz="800" dirty="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7454" y="256370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57" name="Textfeld 56"/>
          <p:cNvSpPr txBox="1"/>
          <p:nvPr/>
        </p:nvSpPr>
        <p:spPr>
          <a:xfrm>
            <a:off x="10216966" y="253008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Media</a:t>
            </a:r>
            <a:endParaRPr lang="de-DE" sz="800" dirty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58882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10209500" y="2789286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Influencer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Spokesperson</a:t>
            </a:r>
            <a:endParaRPr lang="de-DE" sz="800" dirty="0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3055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61" name="Textfeld 60"/>
          <p:cNvSpPr txBox="1"/>
          <p:nvPr/>
        </p:nvSpPr>
        <p:spPr>
          <a:xfrm>
            <a:off x="10209500" y="3035705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Andere</a:t>
            </a:r>
            <a:endParaRPr lang="de-DE" sz="800" dirty="0"/>
          </a:p>
        </p:txBody>
      </p:sp>
      <p:sp>
        <p:nvSpPr>
          <p:cNvPr id="62" name="Textfeld 61"/>
          <p:cNvSpPr txBox="1"/>
          <p:nvPr/>
        </p:nvSpPr>
        <p:spPr>
          <a:xfrm>
            <a:off x="7137747" y="173933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Markenkommunikation</a:t>
            </a:r>
            <a:endParaRPr lang="de-DE" sz="800" b="1" dirty="0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40529" y="3714670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KW 35</a:t>
            </a:r>
          </a:p>
        </p:txBody>
      </p:sp>
      <p:sp>
        <p:nvSpPr>
          <p:cNvPr id="64" name="Textfeld 63"/>
          <p:cNvSpPr txBox="1"/>
          <p:nvPr/>
        </p:nvSpPr>
        <p:spPr>
          <a:xfrm>
            <a:off x="9092795" y="3750242"/>
            <a:ext cx="2377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BA-Promotion</a:t>
            </a:r>
            <a:endParaRPr lang="de-DE" sz="800" dirty="0"/>
          </a:p>
        </p:txBody>
      </p:sp>
      <p:sp>
        <p:nvSpPr>
          <p:cNvPr id="65" name="Textfeld 64"/>
          <p:cNvSpPr txBox="1"/>
          <p:nvPr/>
        </p:nvSpPr>
        <p:spPr>
          <a:xfrm>
            <a:off x="7148380" y="3506067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YBPN</a:t>
            </a:r>
            <a:endParaRPr lang="de-DE" sz="800" b="1" dirty="0"/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07319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9316073" y="4040537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Mediapromotion </a:t>
            </a:r>
            <a:r>
              <a:rPr lang="de-DE" sz="800">
                <a:latin typeface="Arial" charset="0"/>
                <a:ea typeface="Arial" charset="0"/>
                <a:cs typeface="Arial" charset="0"/>
              </a:rPr>
              <a:t>ohne Mailing</a:t>
            </a:r>
            <a:endParaRPr lang="de-DE" sz="800" dirty="0"/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29527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9316073" y="4262610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BA-Promotion mit Mailing</a:t>
            </a:r>
            <a:endParaRPr lang="de-DE" sz="800" dirty="0"/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54163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71" name="Textfeld 70"/>
          <p:cNvSpPr txBox="1"/>
          <p:nvPr/>
        </p:nvSpPr>
        <p:spPr>
          <a:xfrm>
            <a:off x="9316073" y="4508978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BA Premium Mailing</a:t>
            </a:r>
            <a:endParaRPr lang="de-DE" sz="800" dirty="0"/>
          </a:p>
        </p:txBody>
      </p:sp>
      <p:sp>
        <p:nvSpPr>
          <p:cNvPr id="74" name="Textfeld 73"/>
          <p:cNvSpPr txBox="1"/>
          <p:nvPr/>
        </p:nvSpPr>
        <p:spPr>
          <a:xfrm>
            <a:off x="7158426" y="472747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Pieper Marketing Mix</a:t>
            </a:r>
            <a:endParaRPr lang="de-DE" sz="800" b="1" dirty="0"/>
          </a:p>
        </p:txBody>
      </p:sp>
      <p:sp>
        <p:nvSpPr>
          <p:cNvPr id="104" name="Textfeld 103"/>
          <p:cNvSpPr txBox="1"/>
          <p:nvPr/>
        </p:nvSpPr>
        <p:spPr>
          <a:xfrm>
            <a:off x="9065949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Digital</a:t>
            </a:r>
            <a:endParaRPr lang="de-DE" sz="800" dirty="0"/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1266" y="513156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6" name="Textfeld 105"/>
          <p:cNvSpPr txBox="1"/>
          <p:nvPr/>
        </p:nvSpPr>
        <p:spPr>
          <a:xfrm>
            <a:off x="9307709" y="5092489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Promotionfläche</a:t>
            </a:r>
            <a:endParaRPr lang="de-DE" sz="800" dirty="0"/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50741" y="536428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8" name="Textfeld 107"/>
          <p:cNvSpPr txBox="1"/>
          <p:nvPr/>
        </p:nvSpPr>
        <p:spPr>
          <a:xfrm>
            <a:off x="9315175" y="5323523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Andere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onsite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Tools</a:t>
            </a:r>
            <a:endParaRPr lang="de-DE" sz="800" dirty="0"/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57091" y="560707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110" name="Textfeld 109"/>
          <p:cNvSpPr txBox="1"/>
          <p:nvPr/>
        </p:nvSpPr>
        <p:spPr>
          <a:xfrm>
            <a:off x="9307709" y="5582729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Newsletter</a:t>
            </a:r>
            <a:endParaRPr lang="de-DE" sz="800" dirty="0"/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1264" y="58618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2" name="Textfeld 111"/>
          <p:cNvSpPr txBox="1"/>
          <p:nvPr/>
        </p:nvSpPr>
        <p:spPr>
          <a:xfrm>
            <a:off x="9307709" y="5829148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Media</a:t>
            </a:r>
            <a:endParaRPr lang="de-DE" sz="800" dirty="0"/>
          </a:p>
        </p:txBody>
      </p:sp>
      <p:sp>
        <p:nvSpPr>
          <p:cNvPr id="113" name="Textfeld 112"/>
          <p:cNvSpPr txBox="1"/>
          <p:nvPr/>
        </p:nvSpPr>
        <p:spPr>
          <a:xfrm>
            <a:off x="10435069" y="4925620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CRM</a:t>
            </a:r>
            <a:endParaRPr lang="de-DE" sz="800" dirty="0"/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0386" y="512654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5" name="Textfeld 114"/>
          <p:cNvSpPr txBox="1"/>
          <p:nvPr/>
        </p:nvSpPr>
        <p:spPr>
          <a:xfrm>
            <a:off x="10676829" y="5087460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Mailing</a:t>
            </a:r>
            <a:endParaRPr lang="de-DE" sz="800" dirty="0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0385" y="53635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7" name="Textfeld 116"/>
          <p:cNvSpPr txBox="1"/>
          <p:nvPr/>
        </p:nvSpPr>
        <p:spPr>
          <a:xfrm>
            <a:off x="10671279" y="533373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Beauty Booklet</a:t>
            </a:r>
            <a:endParaRPr lang="de-DE" sz="800" dirty="0"/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4588" y="572114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119" name="Textfeld 118"/>
          <p:cNvSpPr txBox="1"/>
          <p:nvPr/>
        </p:nvSpPr>
        <p:spPr>
          <a:xfrm>
            <a:off x="10671279" y="5683934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Pieper-Prospekt</a:t>
            </a:r>
            <a:endParaRPr lang="de-DE" sz="800" dirty="0"/>
          </a:p>
        </p:txBody>
      </p:sp>
      <p:sp>
        <p:nvSpPr>
          <p:cNvPr id="120" name="Textfeld 119"/>
          <p:cNvSpPr txBox="1"/>
          <p:nvPr/>
        </p:nvSpPr>
        <p:spPr>
          <a:xfrm>
            <a:off x="10435069" y="5518262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Print</a:t>
            </a:r>
            <a:endParaRPr lang="de-DE" sz="800" dirty="0"/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4588" y="59654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83" name="Textfeld 82"/>
          <p:cNvSpPr txBox="1"/>
          <p:nvPr/>
        </p:nvSpPr>
        <p:spPr>
          <a:xfrm>
            <a:off x="10671279" y="5928193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Beauty-talk</a:t>
            </a:r>
            <a:endParaRPr lang="de-DE" sz="800" dirty="0"/>
          </a:p>
        </p:txBody>
      </p:sp>
      <p:pic>
        <p:nvPicPr>
          <p:cNvPr id="4" name="Image 62" descr="Une image contenant Produits de beauté, Solution, parfum, bouteille&#10;&#10;Description générée automatiquement">
            <a:extLst>
              <a:ext uri="{FF2B5EF4-FFF2-40B4-BE49-F238E27FC236}">
                <a16:creationId xmlns:a16="http://schemas.microsoft.com/office/drawing/2014/main" id="{B1E473EB-628B-EF81-E96D-A138F755C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26" b="92612" l="9972" r="89988">
                        <a14:foregroundMark x1="30077" y1="77675" x2="53977" y2="87808"/>
                        <a14:foregroundMark x1="53977" y1="87808" x2="58256" y2="88333"/>
                        <a14:foregroundMark x1="67541" y1="77553" x2="47235" y2="92410"/>
                        <a14:foregroundMark x1="47235" y1="92410" x2="45741" y2="92652"/>
                        <a14:foregroundMark x1="42027" y1="91724" x2="55713" y2="90674"/>
                        <a14:foregroundMark x1="55955" y1="90674" x2="52725" y2="91926"/>
                        <a14:foregroundMark x1="39847" y1="10779" x2="48769" y2="9326"/>
                        <a14:foregroundMark x1="48769" y1="9326" x2="57327" y2="9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91" y="655508"/>
            <a:ext cx="2935982" cy="293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49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5D0654-65DE-3D4C-B665-22C60F350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E488A9B-D22F-1C58-9CD5-BD9624B856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MEDIAPLAN</a:t>
            </a:r>
          </a:p>
        </p:txBody>
      </p:sp>
    </p:spTree>
    <p:extLst>
      <p:ext uri="{BB962C8B-B14F-4D97-AF65-F5344CB8AC3E}">
        <p14:creationId xmlns:p14="http://schemas.microsoft.com/office/powerpoint/2010/main" val="202633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313048"/>
      </p:ext>
    </p:extLst>
  </p:cSld>
  <p:clrMapOvr>
    <a:masterClrMapping/>
  </p:clrMapOvr>
</p:sld>
</file>

<file path=ppt/theme/theme1.xml><?xml version="1.0" encoding="utf-8"?>
<a:theme xmlns:a="http://schemas.openxmlformats.org/drawingml/2006/main" name="Tit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b="1" i="0" spc="3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gen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Inhaltsfoli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ontaktse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bschlus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ddddbb1-db54-40d5-b230-0609bcef2068}" enabled="0" method="" siteId="{bddddbb1-db54-40d5-b230-0609bcef206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209</Words>
  <Application>Microsoft Office PowerPoint</Application>
  <PresentationFormat>Breitbild</PresentationFormat>
  <Paragraphs>75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4</vt:i4>
      </vt:variant>
    </vt:vector>
  </HeadingPairs>
  <TitlesOfParts>
    <vt:vector size="15" baseType="lpstr">
      <vt:lpstr>Arial</vt:lpstr>
      <vt:lpstr>Calibri</vt:lpstr>
      <vt:lpstr>Courier New</vt:lpstr>
      <vt:lpstr>Georgia</vt:lpstr>
      <vt:lpstr>Tahoma</vt:lpstr>
      <vt:lpstr>Times New Roman</vt:lpstr>
      <vt:lpstr>Titel</vt:lpstr>
      <vt:lpstr>Agenda</vt:lpstr>
      <vt:lpstr>2_Inhaltsfolien</vt:lpstr>
      <vt:lpstr>Kontaktseite</vt:lpstr>
      <vt:lpstr>Abschluss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Anja Bierhenke</dc:creator>
  <cp:lastModifiedBy>Marie-Sophie Lewe</cp:lastModifiedBy>
  <cp:revision>666</cp:revision>
  <cp:lastPrinted>2021-10-12T08:01:43Z</cp:lastPrinted>
  <dcterms:created xsi:type="dcterms:W3CDTF">2019-01-03T07:40:27Z</dcterms:created>
  <dcterms:modified xsi:type="dcterms:W3CDTF">2024-04-25T14:32:16Z</dcterms:modified>
</cp:coreProperties>
</file>